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F81B5CB2-551C-2342-90DE-9F860D40B547}">
      <dgm:prSet phldrT="[Text]"/>
      <dgm:spPr/>
      <dgm:t>
        <a:bodyPr/>
        <a:lstStyle/>
        <a:p>
          <a:r>
            <a:rPr lang="en-US" dirty="0"/>
            <a:t>There is a greater risk of long Covid, but lower risk of death (Information from the notes box) </a:t>
          </a:r>
        </a:p>
      </dgm:t>
    </dgm:pt>
    <dgm:pt modelId="{C580831E-D304-D648-AE24-828B2ADE1253}" type="parTrans" cxnId="{0F97FE28-713C-534E-851B-02529C0FC119}">
      <dgm:prSet/>
      <dgm:spPr/>
      <dgm:t>
        <a:bodyPr/>
        <a:lstStyle/>
        <a:p>
          <a:endParaRPr lang="en-US"/>
        </a:p>
      </dgm:t>
    </dgm:pt>
    <dgm:pt modelId="{CB5EBB27-80E4-DB47-8F79-3912C2AC91A4}" type="sibTrans" cxnId="{0F97FE28-713C-534E-851B-02529C0FC119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EFBEB8FC-6444-6C4B-B684-7E217F5BD9C5}">
      <dgm:prSet phldrT="[Text]"/>
      <dgm:spPr/>
      <dgm:t>
        <a:bodyPr/>
        <a:lstStyle/>
        <a:p>
          <a:r>
            <a:rPr lang="en-US" dirty="0"/>
            <a:t>Urban areas are experiencing growing numbers, but do people in rural areas notice?</a:t>
          </a:r>
        </a:p>
      </dgm:t>
    </dgm:pt>
    <dgm:pt modelId="{23207927-6548-9C4E-AD94-A7C755581E61}" type="parTrans" cxnId="{447A4989-B948-B54A-A655-9408FFE73886}">
      <dgm:prSet/>
      <dgm:spPr/>
      <dgm:t>
        <a:bodyPr/>
        <a:lstStyle/>
        <a:p>
          <a:endParaRPr lang="en-US"/>
        </a:p>
      </dgm:t>
    </dgm:pt>
    <dgm:pt modelId="{2AB94EB6-CEAC-E947-B883-503C324D81AC}" type="sibTrans" cxnId="{447A4989-B948-B54A-A655-9408FFE73886}">
      <dgm:prSet/>
      <dgm:spPr/>
      <dgm:t>
        <a:bodyPr/>
        <a:lstStyle/>
        <a:p>
          <a:endParaRPr lang="en-US"/>
        </a:p>
      </dgm:t>
    </dgm:pt>
    <dgm:pt modelId="{02FF4C13-F9FC-F74E-B296-BF904706920A}">
      <dgm:prSet phldrT="[Text]"/>
      <dgm:spPr/>
      <dgm:t>
        <a:bodyPr/>
        <a:lstStyle/>
        <a:p>
          <a:r>
            <a:rPr lang="en-US" dirty="0"/>
            <a:t>People may ignore increasing cases if they have ‘Covid Fatigue’ and don’t look at headlines</a:t>
          </a:r>
        </a:p>
      </dgm:t>
    </dgm:pt>
    <dgm:pt modelId="{83A43AAE-EA49-044E-AEF2-95EB1F946383}" type="parTrans" cxnId="{968D6725-E064-334D-9284-9A56AA69CECE}">
      <dgm:prSet/>
      <dgm:spPr/>
      <dgm:t>
        <a:bodyPr/>
        <a:lstStyle/>
        <a:p>
          <a:endParaRPr lang="en-US"/>
        </a:p>
      </dgm:t>
    </dgm:pt>
    <dgm:pt modelId="{EE4A4D2B-96D7-214B-9A15-A0B6FD1A6C55}" type="sibTrans" cxnId="{968D6725-E064-334D-9284-9A56AA69CECE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968D6725-E064-334D-9284-9A56AA69CECE}" srcId="{ADC23C55-98D3-3341-86C3-DC04C0D9CEFC}" destId="{02FF4C13-F9FC-F74E-B296-BF904706920A}" srcOrd="0" destOrd="0" parTransId="{83A43AAE-EA49-044E-AEF2-95EB1F946383}" sibTransId="{EE4A4D2B-96D7-214B-9A15-A0B6FD1A6C55}"/>
    <dgm:cxn modelId="{633C9727-BCF9-E44F-BD96-CD0016B25348}" type="presOf" srcId="{F81B5CB2-551C-2342-90DE-9F860D40B547}" destId="{BE15415F-6192-8948-82E7-3836F9A41D47}" srcOrd="0" destOrd="0" presId="urn:microsoft.com/office/officeart/2005/8/layout/vList6"/>
    <dgm:cxn modelId="{0F97FE28-713C-534E-851B-02529C0FC119}" srcId="{B8348CA4-9370-3243-9518-481AC1970EFE}" destId="{F81B5CB2-551C-2342-90DE-9F860D40B547}" srcOrd="0" destOrd="0" parTransId="{C580831E-D304-D648-AE24-828B2ADE1253}" sibTransId="{CB5EBB27-80E4-DB47-8F79-3912C2AC91A4}"/>
    <dgm:cxn modelId="{7B70E833-F267-C94A-86BD-2CAA9ACE8D50}" type="presOf" srcId="{EFBEB8FC-6444-6C4B-B684-7E217F5BD9C5}" destId="{472ED4C8-FA71-A842-885C-CF20232A114B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447A4989-B948-B54A-A655-9408FFE73886}" srcId="{94A30FDE-1EB2-EA4F-BF10-BB36CB3E86DC}" destId="{EFBEB8FC-6444-6C4B-B684-7E217F5BD9C5}" srcOrd="0" destOrd="0" parTransId="{23207927-6548-9C4E-AD94-A7C755581E61}" sibTransId="{2AB94EB6-CEAC-E947-B883-503C324D81AC}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BB85EC3-EE47-1D45-B3A1-460325ECC1FF}" type="presOf" srcId="{02FF4C13-F9FC-F74E-B296-BF904706920A}" destId="{5BEE922B-79B6-4B4A-97B3-76A648FCA6F4}" srcOrd="0" destOrd="0" presId="urn:microsoft.com/office/officeart/2005/8/layout/vList6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</a:t>
          </a:r>
          <a:r>
            <a:rPr lang="en-US" sz="3600" b="1" dirty="0"/>
            <a:t>Low</a:t>
          </a:r>
          <a:r>
            <a:rPr lang="en-US" sz="2300" dirty="0"/>
            <a:t>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There is a greater risk of long Covid, but lower risk of death (Information from the notes box) </a:t>
          </a:r>
        </a:p>
      </dsp:txBody>
      <dsp:txXfrm>
        <a:off x="3438524" y="151619"/>
        <a:ext cx="4702931" cy="909711"/>
      </dsp:txXfrm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Urban areas are experiencing growing numbers, but do people in rural areas notice?</a:t>
          </a:r>
        </a:p>
      </dsp:txBody>
      <dsp:txXfrm>
        <a:off x="3438524" y="1485862"/>
        <a:ext cx="4702931" cy="909711"/>
      </dsp:txXfrm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People may ignore increasing cases if they have ‘Covid Fatigue’ and don’t look at headlines</a:t>
          </a:r>
        </a:p>
      </dsp:txBody>
      <dsp:txXfrm>
        <a:off x="3438524" y="2820106"/>
        <a:ext cx="4702931" cy="909711"/>
      </dsp:txXfrm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</a:t>
          </a:r>
          <a:r>
            <a:rPr lang="en-US" sz="3600" b="1" kern="1200" dirty="0"/>
            <a:t>Low</a:t>
          </a:r>
          <a:r>
            <a:rPr lang="en-US" sz="2300" kern="1200" dirty="0"/>
            <a:t>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the NCDHHS Fall 2023 Covid Vaccine Booster Campaign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885923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Side effects of vaccine adding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 it really necessary?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Isolating is a big cost but is it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Does it cost money now?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Interrogate: Covid vaccine boosters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816887"/>
              </p:ext>
            </p:extLst>
          </p:nvPr>
        </p:nvGraphicFramePr>
        <p:xfrm>
          <a:off x="677333" y="4000501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Personal 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friends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internet sites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Politicians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Inform: Covid Vaccine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429188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Identify: Covid Vaccine Boosters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</a:t>
            </a:r>
            <a:r>
              <a:rPr lang="en-US" u="sng" dirty="0"/>
              <a:t>Covid vaccine boosters</a:t>
            </a:r>
            <a:r>
              <a:rPr lang="en-US" dirty="0"/>
              <a:t>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/>
              <a:t>Covid Vaccine Booster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Susceptibility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3 risk components now for Covid vaccine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462610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1374</TotalTime>
  <Words>1215</Words>
  <Application>Microsoft Office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Covid vaccine boosters</vt:lpstr>
      <vt:lpstr>SECOND, consider how people INTERROGATE risk information.</vt:lpstr>
      <vt:lpstr>Interrogate: Covid vaccine boosters</vt:lpstr>
      <vt:lpstr>Interrogate</vt:lpstr>
      <vt:lpstr>THIRD, we seek to INFORM</vt:lpstr>
      <vt:lpstr>Inform: Covid Vaccine Boosters</vt:lpstr>
      <vt:lpstr>FOURTH, we consider how people IDENTIFY with our risk information</vt:lpstr>
      <vt:lpstr>Identify: Covid Vaccine Boosters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6</cp:revision>
  <dcterms:created xsi:type="dcterms:W3CDTF">2023-10-30T19:02:31Z</dcterms:created>
  <dcterms:modified xsi:type="dcterms:W3CDTF">2023-11-02T18:21:11Z</dcterms:modified>
</cp:coreProperties>
</file>